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Source Code Pro"/>
      <p:regular r:id="rId13"/>
      <p:bold r:id="rId14"/>
      <p:italic r:id="rId15"/>
      <p:boldItalic r:id="rId16"/>
    </p:embeddedFont>
    <p:embeddedFont>
      <p:font typeface="Oswald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SourceCodePr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SourceCodePro-italic.fntdata"/><Relationship Id="rId14" Type="http://schemas.openxmlformats.org/officeDocument/2006/relationships/font" Target="fonts/SourceCodePro-bold.fntdata"/><Relationship Id="rId17" Type="http://schemas.openxmlformats.org/officeDocument/2006/relationships/font" Target="fonts/Oswald-regular.fntdata"/><Relationship Id="rId16" Type="http://schemas.openxmlformats.org/officeDocument/2006/relationships/font" Target="fonts/SourceCodePr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jpg>
</file>

<file path=ppt/media/image5.jp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1806c4ad2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1806c4ad2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b259fcc20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b259fcc20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8089eeb49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8089eeb49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8089eeb49e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8089eeb49e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b44b2e818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b44b2e818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8089eeb49e_2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8089eeb49e_2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Architecture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software architecture description and images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UML Diagram</a:t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7700" y="0"/>
            <a:ext cx="66562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61900" y="1597075"/>
            <a:ext cx="241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344475" y="1651875"/>
            <a:ext cx="15891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urce Code Pro"/>
                <a:ea typeface="Source Code Pro"/>
                <a:cs typeface="Source Code Pro"/>
                <a:sym typeface="Source Code Pro"/>
              </a:rPr>
              <a:t>OOP with Clothing base class and different articles of clothing deriving its members</a:t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659200" y="-13925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flow chart</a:t>
            </a:r>
            <a:endParaRPr/>
          </a:p>
        </p:txBody>
      </p:sp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775" y="616450"/>
            <a:ext cx="8562452" cy="434812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70875" y="485500"/>
            <a:ext cx="2808000" cy="89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diagram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16425" y="101763"/>
            <a:ext cx="3864351" cy="49399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208250" y="-452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the code is organized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68850" y="1030200"/>
            <a:ext cx="5416200" cy="36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One folder which contains all the functions </a:t>
            </a:r>
            <a:r>
              <a:rPr lang="en"/>
              <a:t>for</a:t>
            </a:r>
            <a:r>
              <a:rPr lang="en"/>
              <a:t> the image processing files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OutfitSelector file is our main function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S</a:t>
            </a:r>
            <a:r>
              <a:rPr lang="en"/>
              <a:t>eparate files for the base and derived class each with its .cpp and .h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Functions with .cpp and for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 color detecting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the conditions needed for an outfit</a:t>
            </a:r>
            <a:r>
              <a:rPr lang="en"/>
              <a:t> </a:t>
            </a:r>
            <a:r>
              <a:rPr lang="en"/>
              <a:t>to be considered a match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Misc Folder for the test case images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Folder with the interface/front-end code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 rotWithShape="1">
          <a:blip r:embed="rId3">
            <a:alphaModFix/>
          </a:blip>
          <a:srcRect b="-1271" l="11616" r="7320" t="-1271"/>
          <a:stretch/>
        </p:blipFill>
        <p:spPr>
          <a:xfrm>
            <a:off x="354750" y="941125"/>
            <a:ext cx="2494400" cy="303640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Interface: App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2013350" y="1468825"/>
            <a:ext cx="41997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9" y="1106000"/>
            <a:ext cx="7555352" cy="380129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252975" y="20048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function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6875" y="46975"/>
            <a:ext cx="50937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9"/>
          <p:cNvSpPr txBox="1"/>
          <p:nvPr/>
        </p:nvSpPr>
        <p:spPr>
          <a:xfrm>
            <a:off x="252975" y="1056875"/>
            <a:ext cx="1409100" cy="400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0838F"/>
      </a:accent5>
      <a:accent6>
        <a:srgbClr val="F8E71C"/>
      </a:accent6>
      <a:hlink>
        <a:srgbClr val="00838F"/>
      </a:hlink>
      <a:folHlink>
        <a:srgbClr val="00838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